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0" r:id="rId5"/>
    <p:sldId id="260" r:id="rId6"/>
    <p:sldId id="261" r:id="rId7"/>
    <p:sldId id="262" r:id="rId8"/>
    <p:sldId id="264" r:id="rId9"/>
    <p:sldId id="263" r:id="rId10"/>
    <p:sldId id="259"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632A9-5EB7-46BA-91EC-BCD9A80CE7F8}"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202070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632A9-5EB7-46BA-91EC-BCD9A80CE7F8}"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332656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632A9-5EB7-46BA-91EC-BCD9A80CE7F8}"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185012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632A9-5EB7-46BA-91EC-BCD9A80CE7F8}"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63071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632A9-5EB7-46BA-91EC-BCD9A80CE7F8}"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315534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632A9-5EB7-46BA-91EC-BCD9A80CE7F8}"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53532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632A9-5EB7-46BA-91EC-BCD9A80CE7F8}"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136598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632A9-5EB7-46BA-91EC-BCD9A80CE7F8}"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263408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632A9-5EB7-46BA-91EC-BCD9A80CE7F8}"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10455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632A9-5EB7-46BA-91EC-BCD9A80CE7F8}"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138205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632A9-5EB7-46BA-91EC-BCD9A80CE7F8}"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43B0D-B41A-4B4F-BE81-D3BD55E50407}" type="slidenum">
              <a:rPr lang="en-US" smtClean="0"/>
              <a:t>‹#›</a:t>
            </a:fld>
            <a:endParaRPr lang="en-US"/>
          </a:p>
        </p:txBody>
      </p:sp>
    </p:spTree>
    <p:extLst>
      <p:ext uri="{BB962C8B-B14F-4D97-AF65-F5344CB8AC3E}">
        <p14:creationId xmlns:p14="http://schemas.microsoft.com/office/powerpoint/2010/main" val="274093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632A9-5EB7-46BA-91EC-BCD9A80CE7F8}" type="datetimeFigureOut">
              <a:rPr lang="en-US" smtClean="0"/>
              <a:t>10/7/2014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43B0D-B41A-4B4F-BE81-D3BD55E50407}" type="slidenum">
              <a:rPr lang="en-US" smtClean="0"/>
              <a:t>‹#›</a:t>
            </a:fld>
            <a:endParaRPr lang="en-US"/>
          </a:p>
        </p:txBody>
      </p:sp>
    </p:spTree>
    <p:extLst>
      <p:ext uri="{BB962C8B-B14F-4D97-AF65-F5344CB8AC3E}">
        <p14:creationId xmlns:p14="http://schemas.microsoft.com/office/powerpoint/2010/main" val="10800196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reefuninaustin.com/2014/03/austin-mural-locations.html#.VDSew2ddW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allpapereddumpsters.blogspo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ad17d5hR5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lubland" panose="02000500000000000000" pitchFamily="2" charset="0"/>
              </a:rPr>
              <a:t>Street Art</a:t>
            </a:r>
            <a:endParaRPr lang="en-US" b="1" dirty="0">
              <a:latin typeface="Clubland" panose="02000500000000000000" pitchFamily="2" charset="0"/>
            </a:endParaRPr>
          </a:p>
        </p:txBody>
      </p:sp>
      <p:sp>
        <p:nvSpPr>
          <p:cNvPr id="3" name="Subtitle 2"/>
          <p:cNvSpPr>
            <a:spLocks noGrp="1"/>
          </p:cNvSpPr>
          <p:nvPr>
            <p:ph type="subTitle" idx="1"/>
          </p:nvPr>
        </p:nvSpPr>
        <p:spPr/>
        <p:txBody>
          <a:bodyPr/>
          <a:lstStyle/>
          <a:p>
            <a:r>
              <a:rPr lang="en-US" dirty="0" smtClean="0"/>
              <a:t>from “Street Art: Transfiguration of the Commonplaces”</a:t>
            </a:r>
          </a:p>
          <a:p>
            <a:r>
              <a:rPr lang="en-US" dirty="0" smtClean="0"/>
              <a:t> by Nicholas Alden </a:t>
            </a:r>
            <a:r>
              <a:rPr lang="en-US" dirty="0" err="1" smtClean="0"/>
              <a:t>Riggle</a:t>
            </a:r>
            <a:endParaRPr lang="en-US" dirty="0"/>
          </a:p>
        </p:txBody>
      </p:sp>
    </p:spTree>
    <p:extLst>
      <p:ext uri="{BB962C8B-B14F-4D97-AF65-F5344CB8AC3E}">
        <p14:creationId xmlns:p14="http://schemas.microsoft.com/office/powerpoint/2010/main" val="157700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a:t>
            </a:r>
            <a:r>
              <a:rPr lang="en-US" dirty="0" smtClean="0"/>
              <a:t>	</a:t>
            </a:r>
            <a:endParaRPr lang="en-US" dirty="0"/>
          </a:p>
        </p:txBody>
      </p:sp>
      <p:sp>
        <p:nvSpPr>
          <p:cNvPr id="3" name="Content Placeholder 2"/>
          <p:cNvSpPr>
            <a:spLocks noGrp="1"/>
          </p:cNvSpPr>
          <p:nvPr>
            <p:ph idx="1"/>
          </p:nvPr>
        </p:nvSpPr>
        <p:spPr/>
        <p:txBody>
          <a:bodyPr/>
          <a:lstStyle/>
          <a:p>
            <a:r>
              <a:rPr lang="en-US" dirty="0" smtClean="0"/>
              <a:t>An artwork is street art if, and only if, its material use of the street is internal to its meaning.</a:t>
            </a:r>
          </a:p>
          <a:p>
            <a:endParaRPr lang="en-US" dirty="0" smtClean="0"/>
          </a:p>
          <a:p>
            <a:r>
              <a:rPr lang="en-US" dirty="0" smtClean="0"/>
              <a:t>General Characteristics:</a:t>
            </a:r>
          </a:p>
          <a:p>
            <a:pPr lvl="1"/>
            <a:r>
              <a:rPr lang="en-US" dirty="0" smtClean="0"/>
              <a:t>ephemeral</a:t>
            </a:r>
          </a:p>
          <a:p>
            <a:pPr lvl="1"/>
            <a:r>
              <a:rPr lang="en-US" dirty="0" smtClean="0"/>
              <a:t>often illegal</a:t>
            </a:r>
          </a:p>
          <a:p>
            <a:pPr lvl="1"/>
            <a:r>
              <a:rPr lang="en-US" dirty="0" smtClean="0"/>
              <a:t>artists are pressured to make the art work pop to get attention</a:t>
            </a:r>
          </a:p>
          <a:p>
            <a:pPr lvl="2"/>
            <a:r>
              <a:rPr lang="en-US" dirty="0" smtClean="0"/>
              <a:t>extraordinary skill, highly original and imaginative content</a:t>
            </a:r>
            <a:endParaRPr lang="en-US" dirty="0"/>
          </a:p>
        </p:txBody>
      </p:sp>
    </p:spTree>
    <p:extLst>
      <p:ext uri="{BB962C8B-B14F-4D97-AF65-F5344CB8AC3E}">
        <p14:creationId xmlns:p14="http://schemas.microsoft.com/office/powerpoint/2010/main" val="65985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How street art challenges museum culture </a:t>
            </a:r>
            <a:r>
              <a:rPr lang="en-US" dirty="0" smtClean="0"/>
              <a:t>- </a:t>
            </a:r>
            <a:endParaRPr lang="en-US" dirty="0"/>
          </a:p>
        </p:txBody>
      </p:sp>
      <p:sp>
        <p:nvSpPr>
          <p:cNvPr id="3" name="Content Placeholder 2"/>
          <p:cNvSpPr>
            <a:spLocks noGrp="1"/>
          </p:cNvSpPr>
          <p:nvPr>
            <p:ph idx="1"/>
          </p:nvPr>
        </p:nvSpPr>
        <p:spPr>
          <a:xfrm>
            <a:off x="838200" y="1786988"/>
            <a:ext cx="5094668" cy="4351338"/>
          </a:xfrm>
        </p:spPr>
        <p:txBody>
          <a:bodyPr/>
          <a:lstStyle/>
          <a:p>
            <a:pPr marL="0" indent="0">
              <a:buNone/>
            </a:pPr>
            <a:r>
              <a:rPr lang="en-US" dirty="0" smtClean="0"/>
              <a:t>Street art is largely ephemeral art that is usually cheap to make, free to experience, and owned and overseen by no one (or rather, everyone). Museums often contain art that is extremely expensive (to make and own), costly to experience, and overseen by an elite few. </a:t>
            </a:r>
            <a:endParaRPr lang="en-US" dirty="0"/>
          </a:p>
        </p:txBody>
      </p:sp>
      <p:pic>
        <p:nvPicPr>
          <p:cNvPr id="5122" name="Picture 2" descr="http://www.collater.al/wp-content/uploads/2011/02/c215_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868" y="1690688"/>
            <a:ext cx="53340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Clubland" panose="02000500000000000000" pitchFamily="2" charset="0"/>
              </a:rPr>
              <a:t>A more pure aesthetic experience?</a:t>
            </a:r>
            <a:endParaRPr lang="en-US" sz="3200" b="1" dirty="0">
              <a:latin typeface="Clubland" panose="02000500000000000000" pitchFamily="2" charset="0"/>
            </a:endParaRPr>
          </a:p>
        </p:txBody>
      </p:sp>
      <p:sp>
        <p:nvSpPr>
          <p:cNvPr id="3" name="Content Placeholder 2"/>
          <p:cNvSpPr>
            <a:spLocks noGrp="1"/>
          </p:cNvSpPr>
          <p:nvPr>
            <p:ph idx="1"/>
          </p:nvPr>
        </p:nvSpPr>
        <p:spPr>
          <a:xfrm>
            <a:off x="5890666" y="1454295"/>
            <a:ext cx="6006557" cy="5255598"/>
          </a:xfrm>
        </p:spPr>
        <p:txBody>
          <a:bodyPr/>
          <a:lstStyle/>
          <a:p>
            <a:pPr marL="0" indent="0">
              <a:buNone/>
            </a:pPr>
            <a:r>
              <a:rPr lang="en-US" dirty="0" smtClean="0"/>
              <a:t>Walking down the street, on the way to work, a friend’s house, dinner, a bar, a lecture, one haphazardly glances in the right direction and BOOM! – an unsolicited aesthetic injection. One is jolted out of whatever hazy cloud of practical thought one was in; one is forced to reconsider one’s purely practical and rather indifferent relationship to the street, and a curiosity to explore the work develops.</a:t>
            </a:r>
            <a:endParaRPr lang="en-US" dirty="0"/>
          </a:p>
        </p:txBody>
      </p:sp>
      <p:pic>
        <p:nvPicPr>
          <p:cNvPr id="4098" name="Picture 2" descr="http://www.brooklynstreetart.com/theblog/wp-content/uploads/2011/01/brooklyn-street-art-Swoon-jaime-roj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95" y="1499181"/>
            <a:ext cx="5503272" cy="467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3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about graffiti?</a:t>
            </a:r>
            <a:endParaRPr lang="en-US" b="1" dirty="0">
              <a:latin typeface="Clubland" panose="02000500000000000000" pitchFamily="2" charset="0"/>
            </a:endParaRPr>
          </a:p>
        </p:txBody>
      </p:sp>
      <p:sp>
        <p:nvSpPr>
          <p:cNvPr id="3" name="Content Placeholder 2"/>
          <p:cNvSpPr>
            <a:spLocks noGrp="1"/>
          </p:cNvSpPr>
          <p:nvPr>
            <p:ph idx="1"/>
          </p:nvPr>
        </p:nvSpPr>
        <p:spPr>
          <a:xfrm>
            <a:off x="5705340" y="1825625"/>
            <a:ext cx="5648459" cy="4351338"/>
          </a:xfrm>
        </p:spPr>
        <p:txBody>
          <a:bodyPr/>
          <a:lstStyle/>
          <a:p>
            <a:r>
              <a:rPr lang="en-US" dirty="0" smtClean="0"/>
              <a:t>Artistic graffiti is public writing in a distinctive style, created with a particular attitude. The material use of the street is irrelevant to its meaning because it can be anywhere and still mean the same thing. </a:t>
            </a:r>
          </a:p>
          <a:p>
            <a:r>
              <a:rPr lang="en-US" dirty="0" smtClean="0"/>
              <a:t>Street art and graffiti are different arts with strong historical connections</a:t>
            </a:r>
            <a:endParaRPr lang="en-US" dirty="0"/>
          </a:p>
        </p:txBody>
      </p:sp>
      <p:pic>
        <p:nvPicPr>
          <p:cNvPr id="6146" name="Picture 2" descr="D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02" y="2064175"/>
            <a:ext cx="4572958" cy="304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0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Street Art in Austin</a:t>
            </a:r>
            <a:endParaRPr lang="en-US" b="1" dirty="0">
              <a:latin typeface="Clubland" panose="02000500000000000000" pitchFamily="2" charset="0"/>
            </a:endParaRPr>
          </a:p>
        </p:txBody>
      </p:sp>
      <p:sp>
        <p:nvSpPr>
          <p:cNvPr id="3" name="Content Placeholder 2"/>
          <p:cNvSpPr>
            <a:spLocks noGrp="1"/>
          </p:cNvSpPr>
          <p:nvPr>
            <p:ph idx="1"/>
          </p:nvPr>
        </p:nvSpPr>
        <p:spPr/>
        <p:txBody>
          <a:bodyPr/>
          <a:lstStyle/>
          <a:p>
            <a:pPr marL="0" indent="0">
              <a:buNone/>
            </a:pPr>
            <a:r>
              <a:rPr lang="en-US" dirty="0" smtClean="0">
                <a:hlinkClick r:id="rId2"/>
              </a:rPr>
              <a:t>http://www.freefuninaustin.com/2014/03/austin-mural-locations.html#.VDSew2ddWSp</a:t>
            </a:r>
            <a:endParaRPr lang="en-US" dirty="0" smtClean="0"/>
          </a:p>
          <a:p>
            <a:pPr marL="0" indent="0">
              <a:buNone/>
            </a:pPr>
            <a:endParaRPr lang="en-US" dirty="0"/>
          </a:p>
        </p:txBody>
      </p:sp>
    </p:spTree>
    <p:extLst>
      <p:ext uri="{BB962C8B-B14F-4D97-AF65-F5344CB8AC3E}">
        <p14:creationId xmlns:p14="http://schemas.microsoft.com/office/powerpoint/2010/main" val="269111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428"/>
            <a:ext cx="10515600" cy="5584535"/>
          </a:xfrm>
        </p:spPr>
        <p:txBody>
          <a:bodyPr/>
          <a:lstStyle/>
          <a:p>
            <a:pPr marL="0" indent="0">
              <a:buNone/>
            </a:pPr>
            <a:r>
              <a:rPr lang="en-US" sz="4400" dirty="0" smtClean="0"/>
              <a:t>Pull out the list of Aesthetics Questions </a:t>
            </a:r>
            <a:r>
              <a:rPr lang="en-US" dirty="0" smtClean="0"/>
              <a:t>–</a:t>
            </a:r>
          </a:p>
          <a:p>
            <a:pPr marL="0" indent="0">
              <a:buNone/>
            </a:pPr>
            <a:r>
              <a:rPr lang="en-US" dirty="0" smtClean="0"/>
              <a:t>	Which questions does street art raise for you?</a:t>
            </a:r>
          </a:p>
          <a:p>
            <a:pPr marL="0" indent="0">
              <a:buNone/>
            </a:pPr>
            <a:r>
              <a:rPr lang="en-US" dirty="0" smtClean="0"/>
              <a:t>	How can we connect this with the Marxist theory from 	yesterday?</a:t>
            </a:r>
          </a:p>
          <a:p>
            <a:pPr marL="0" indent="0">
              <a:buNone/>
            </a:pPr>
            <a:r>
              <a:rPr lang="en-US" dirty="0"/>
              <a:t>	</a:t>
            </a:r>
            <a:r>
              <a:rPr lang="en-US" dirty="0" smtClean="0"/>
              <a:t>How does the illegality of tagging, graffiti, street art affect our 	conversation about/acceptance of it?</a:t>
            </a:r>
            <a:endParaRPr lang="en-US" dirty="0"/>
          </a:p>
        </p:txBody>
      </p:sp>
    </p:spTree>
    <p:extLst>
      <p:ext uri="{BB962C8B-B14F-4D97-AF65-F5344CB8AC3E}">
        <p14:creationId xmlns:p14="http://schemas.microsoft.com/office/powerpoint/2010/main" val="377748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Out of Pop Art</a:t>
            </a:r>
            <a:r>
              <a:rPr lang="en-US" dirty="0" smtClean="0"/>
              <a:t>	</a:t>
            </a:r>
            <a:endParaRPr lang="en-US" dirty="0"/>
          </a:p>
        </p:txBody>
      </p:sp>
      <p:sp>
        <p:nvSpPr>
          <p:cNvPr id="3" name="Content Placeholder 2"/>
          <p:cNvSpPr>
            <a:spLocks noGrp="1"/>
          </p:cNvSpPr>
          <p:nvPr>
            <p:ph idx="1"/>
          </p:nvPr>
        </p:nvSpPr>
        <p:spPr/>
        <p:txBody>
          <a:bodyPr/>
          <a:lstStyle/>
          <a:p>
            <a:r>
              <a:rPr lang="en-US" dirty="0" smtClean="0"/>
              <a:t>Art could no longer be distinguished from </a:t>
            </a:r>
            <a:r>
              <a:rPr lang="en-US" dirty="0" err="1" smtClean="0"/>
              <a:t>nonart</a:t>
            </a:r>
            <a:r>
              <a:rPr lang="en-US" dirty="0" smtClean="0"/>
              <a:t> by its visual properties</a:t>
            </a:r>
          </a:p>
          <a:p>
            <a:r>
              <a:rPr lang="en-US" dirty="0" smtClean="0"/>
              <a:t>The every day objects can be transfigured by placing them in the art world</a:t>
            </a:r>
          </a:p>
          <a:p>
            <a:pPr marL="0" indent="0">
              <a:buNone/>
            </a:pPr>
            <a:r>
              <a:rPr lang="en-US" dirty="0" smtClean="0">
                <a:solidFill>
                  <a:schemeClr val="accent4"/>
                </a:solidFill>
              </a:rPr>
              <a:t>Result </a:t>
            </a:r>
            <a:r>
              <a:rPr lang="en-US" dirty="0" smtClean="0">
                <a:solidFill>
                  <a:schemeClr val="accent4"/>
                </a:solidFill>
                <a:sym typeface="Wingdings" panose="05000000000000000000" pitchFamily="2" charset="2"/>
              </a:rPr>
              <a:t> </a:t>
            </a:r>
          </a:p>
          <a:p>
            <a:pPr marL="914400" lvl="1" indent="-457200">
              <a:buAutoNum type="arabicPeriod"/>
            </a:pPr>
            <a:r>
              <a:rPr lang="en-US" dirty="0" smtClean="0">
                <a:solidFill>
                  <a:schemeClr val="accent4"/>
                </a:solidFill>
                <a:sym typeface="Wingdings" panose="05000000000000000000" pitchFamily="2" charset="2"/>
              </a:rPr>
              <a:t>a proliferation of styles, media, movements and influences – a flood of creative freedom (bringing every day INTO the museum)</a:t>
            </a:r>
          </a:p>
          <a:p>
            <a:pPr marL="914400" lvl="1" indent="-457200">
              <a:buAutoNum type="arabicPeriod"/>
            </a:pPr>
            <a:r>
              <a:rPr lang="en-US" dirty="0" smtClean="0">
                <a:solidFill>
                  <a:schemeClr val="accent4"/>
                </a:solidFill>
                <a:sym typeface="Wingdings" panose="05000000000000000000" pitchFamily="2" charset="2"/>
              </a:rPr>
              <a:t>weaving art into every day life (bring art OUT of the museum)</a:t>
            </a:r>
          </a:p>
          <a:p>
            <a:pPr marL="914400" lvl="1" indent="-457200">
              <a:buAutoNum type="arabicPeriod"/>
            </a:pPr>
            <a:endParaRPr lang="en-US" dirty="0"/>
          </a:p>
        </p:txBody>
      </p:sp>
    </p:spTree>
    <p:extLst>
      <p:ext uri="{BB962C8B-B14F-4D97-AF65-F5344CB8AC3E}">
        <p14:creationId xmlns:p14="http://schemas.microsoft.com/office/powerpoint/2010/main" val="349095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on Street Art</a:t>
            </a:r>
            <a:endParaRPr lang="en-US" b="1" dirty="0">
              <a:latin typeface="Clubland" panose="02000500000000000000" pitchFamily="2" charset="0"/>
            </a:endParaRPr>
          </a:p>
        </p:txBody>
      </p:sp>
      <p:sp>
        <p:nvSpPr>
          <p:cNvPr id="3" name="Content Placeholder 2"/>
          <p:cNvSpPr>
            <a:spLocks noGrp="1"/>
          </p:cNvSpPr>
          <p:nvPr>
            <p:ph idx="1"/>
          </p:nvPr>
        </p:nvSpPr>
        <p:spPr/>
        <p:txBody>
          <a:bodyPr/>
          <a:lstStyle/>
          <a:p>
            <a:pPr marL="0" indent="0">
              <a:buNone/>
            </a:pPr>
            <a:r>
              <a:rPr lang="en-US" dirty="0" smtClean="0"/>
              <a:t>Imagine a practice whose artworks are largely disconnected from the art world because their significance hinges on being outside of that world…Imagine an art practice, that instead of delighting merely the refined sensibilities of an elite few, has the power to engage, effortlessly and aesthetically the masses through its manifest creativity, skill, originality, depth of meaning and beauty.</a:t>
            </a:r>
            <a:endParaRPr lang="en-US" dirty="0"/>
          </a:p>
        </p:txBody>
      </p:sp>
    </p:spTree>
    <p:extLst>
      <p:ext uri="{BB962C8B-B14F-4D97-AF65-F5344CB8AC3E}">
        <p14:creationId xmlns:p14="http://schemas.microsoft.com/office/powerpoint/2010/main" val="227665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a:t>
            </a:r>
            <a:endParaRPr lang="en-US" b="1" dirty="0">
              <a:latin typeface="Clubland" panose="02000500000000000000" pitchFamily="2"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311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 </a:t>
            </a:r>
            <a:r>
              <a:rPr lang="en-US" sz="2800" dirty="0" smtClean="0"/>
              <a:t>(Josh Allen Harris)</a:t>
            </a:r>
            <a:endParaRPr lang="en-US" sz="2800" dirty="0"/>
          </a:p>
        </p:txBody>
      </p:sp>
      <p:pic>
        <p:nvPicPr>
          <p:cNvPr id="1026" name="Picture 2" descr="http://lrbizarrebazaar.files.wordpress.com/2012/02/joshuaallenharr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91469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875" y="1811316"/>
            <a:ext cx="5640947" cy="4230710"/>
          </a:xfrm>
          <a:prstGeom prst="rect">
            <a:avLst/>
          </a:prstGeom>
        </p:spPr>
      </p:pic>
    </p:spTree>
    <p:extLst>
      <p:ext uri="{BB962C8B-B14F-4D97-AF65-F5344CB8AC3E}">
        <p14:creationId xmlns:p14="http://schemas.microsoft.com/office/powerpoint/2010/main" val="195671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 </a:t>
            </a:r>
            <a:r>
              <a:rPr lang="en-US" dirty="0" smtClean="0"/>
              <a:t>(</a:t>
            </a:r>
            <a:r>
              <a:rPr lang="en-US" dirty="0" err="1" smtClean="0"/>
              <a:t>Stikman</a:t>
            </a:r>
            <a:r>
              <a:rPr lang="en-US" dirty="0" smtClean="0"/>
              <a:t>) </a:t>
            </a:r>
            <a:endParaRPr lang="en-US" dirty="0"/>
          </a:p>
        </p:txBody>
      </p:sp>
      <p:pic>
        <p:nvPicPr>
          <p:cNvPr id="2050" name="Picture 2" descr="http://buquad.com/wp-content/uploads/2009/11/stikman2userLordJim.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 </a:t>
            </a:r>
            <a:r>
              <a:rPr lang="en-US" dirty="0" smtClean="0"/>
              <a:t>(Invader)</a:t>
            </a:r>
            <a:endParaRPr lang="en-US" dirty="0"/>
          </a:p>
        </p:txBody>
      </p:sp>
      <p:pic>
        <p:nvPicPr>
          <p:cNvPr id="3074" name="Picture 2" descr="http://www.ceramicfutures.com/1/wp-content/uploads/2013/07/pan_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9289" y="1825625"/>
            <a:ext cx="96134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0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 </a:t>
            </a:r>
            <a:r>
              <a:rPr lang="en-US" dirty="0" smtClean="0"/>
              <a:t>(C. Finley)</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http://wallpapereddumpsters.blogspot.com/</a:t>
            </a:r>
            <a:endParaRPr lang="en-US" dirty="0" smtClean="0"/>
          </a:p>
          <a:p>
            <a:pPr marL="0" indent="0">
              <a:buNone/>
            </a:pPr>
            <a:endParaRPr lang="en-US" dirty="0"/>
          </a:p>
        </p:txBody>
      </p:sp>
    </p:spTree>
    <p:extLst>
      <p:ext uri="{BB962C8B-B14F-4D97-AF65-F5344CB8AC3E}">
        <p14:creationId xmlns:p14="http://schemas.microsoft.com/office/powerpoint/2010/main" val="173576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lubland" panose="02000500000000000000" pitchFamily="2" charset="0"/>
              </a:rPr>
              <a:t>What is street art? </a:t>
            </a:r>
            <a:r>
              <a:rPr lang="en-US" sz="2800" dirty="0" smtClean="0"/>
              <a:t>(</a:t>
            </a:r>
            <a:r>
              <a:rPr lang="en-US" sz="2800" dirty="0" err="1" smtClean="0"/>
              <a:t>Blu</a:t>
            </a:r>
            <a:r>
              <a:rPr lang="en-US" sz="2800" dirty="0" smtClean="0"/>
              <a:t> &amp; David Ellis)</a:t>
            </a:r>
            <a:endParaRPr lang="en-US" sz="2800" dirty="0"/>
          </a:p>
        </p:txBody>
      </p:sp>
      <p:sp>
        <p:nvSpPr>
          <p:cNvPr id="3" name="Content Placeholder 2"/>
          <p:cNvSpPr>
            <a:spLocks noGrp="1"/>
          </p:cNvSpPr>
          <p:nvPr>
            <p:ph idx="1"/>
          </p:nvPr>
        </p:nvSpPr>
        <p:spPr/>
        <p:txBody>
          <a:bodyPr/>
          <a:lstStyle/>
          <a:p>
            <a:pPr marL="0" indent="0">
              <a:buNone/>
            </a:pPr>
            <a:r>
              <a:rPr lang="en-US" dirty="0" smtClean="0">
                <a:hlinkClick r:id="rId2"/>
              </a:rPr>
              <a:t>https://www.youtube.com/watch?v=uad17d5hR5s</a:t>
            </a:r>
            <a:endParaRPr lang="en-US" dirty="0" smtClean="0"/>
          </a:p>
          <a:p>
            <a:pPr marL="0" indent="0">
              <a:buNone/>
            </a:pPr>
            <a:endParaRPr lang="en-US" dirty="0"/>
          </a:p>
        </p:txBody>
      </p:sp>
    </p:spTree>
    <p:extLst>
      <p:ext uri="{BB962C8B-B14F-4D97-AF65-F5344CB8AC3E}">
        <p14:creationId xmlns:p14="http://schemas.microsoft.com/office/powerpoint/2010/main" val="1987873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486</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Clubland</vt:lpstr>
      <vt:lpstr>Wingdings</vt:lpstr>
      <vt:lpstr>Office Theme</vt:lpstr>
      <vt:lpstr>Street Art</vt:lpstr>
      <vt:lpstr>Out of Pop Art </vt:lpstr>
      <vt:lpstr>on Street Art</vt:lpstr>
      <vt:lpstr>What is street art?</vt:lpstr>
      <vt:lpstr>What is street art? (Josh Allen Harris)</vt:lpstr>
      <vt:lpstr>What is street art? (Stikman) </vt:lpstr>
      <vt:lpstr>What is street art? (Invader)</vt:lpstr>
      <vt:lpstr>What is street art? (C. Finley)</vt:lpstr>
      <vt:lpstr>What is street art? (Blu &amp; David Ellis)</vt:lpstr>
      <vt:lpstr>What is street art? </vt:lpstr>
      <vt:lpstr>How street art challenges museum culture - </vt:lpstr>
      <vt:lpstr>A more pure aesthetic experience?</vt:lpstr>
      <vt:lpstr>What about graffiti?</vt:lpstr>
      <vt:lpstr>Street Art in Austin</vt:lpstr>
      <vt:lpstr>PowerPoint Presentation</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Art</dc:title>
  <dc:creator>Lauren Graeber</dc:creator>
  <cp:lastModifiedBy>Lauren Graeber</cp:lastModifiedBy>
  <cp:revision>9</cp:revision>
  <dcterms:created xsi:type="dcterms:W3CDTF">2014-10-08T01:36:18Z</dcterms:created>
  <dcterms:modified xsi:type="dcterms:W3CDTF">2014-10-08T02:57:25Z</dcterms:modified>
</cp:coreProperties>
</file>