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3" r:id="rId6"/>
    <p:sldId id="262" r:id="rId7"/>
    <p:sldId id="257"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FB54E5-51C1-4700-A95E-5D5DD12E2F0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197343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B54E5-51C1-4700-A95E-5D5DD12E2F0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17356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B54E5-51C1-4700-A95E-5D5DD12E2F0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57176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B54E5-51C1-4700-A95E-5D5DD12E2F0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642550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FB54E5-51C1-4700-A95E-5D5DD12E2F00}" type="datetimeFigureOut">
              <a:rPr lang="en-US" smtClean="0"/>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317192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FB54E5-51C1-4700-A95E-5D5DD12E2F00}"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1897674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FB54E5-51C1-4700-A95E-5D5DD12E2F00}" type="datetimeFigureOut">
              <a:rPr lang="en-US" smtClean="0"/>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161229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FB54E5-51C1-4700-A95E-5D5DD12E2F00}" type="datetimeFigureOut">
              <a:rPr lang="en-US" smtClean="0"/>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255070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B54E5-51C1-4700-A95E-5D5DD12E2F00}" type="datetimeFigureOut">
              <a:rPr lang="en-US" smtClean="0"/>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4224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B54E5-51C1-4700-A95E-5D5DD12E2F00}"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5191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B54E5-51C1-4700-A95E-5D5DD12E2F00}" type="datetimeFigureOut">
              <a:rPr lang="en-US" smtClean="0"/>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F42E0A-14F3-438B-856C-0F93CB6B0183}" type="slidenum">
              <a:rPr lang="en-US" smtClean="0"/>
              <a:t>‹#›</a:t>
            </a:fld>
            <a:endParaRPr lang="en-US"/>
          </a:p>
        </p:txBody>
      </p:sp>
    </p:spTree>
    <p:extLst>
      <p:ext uri="{BB962C8B-B14F-4D97-AF65-F5344CB8AC3E}">
        <p14:creationId xmlns:p14="http://schemas.microsoft.com/office/powerpoint/2010/main" val="236094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B54E5-51C1-4700-A95E-5D5DD12E2F00}" type="datetimeFigureOut">
              <a:rPr lang="en-US" smtClean="0"/>
              <a:t>4/15/2015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F42E0A-14F3-438B-856C-0F93CB6B0183}" type="slidenum">
              <a:rPr lang="en-US" smtClean="0"/>
              <a:t>‹#›</a:t>
            </a:fld>
            <a:endParaRPr lang="en-US"/>
          </a:p>
        </p:txBody>
      </p:sp>
    </p:spTree>
    <p:extLst>
      <p:ext uri="{BB962C8B-B14F-4D97-AF65-F5344CB8AC3E}">
        <p14:creationId xmlns:p14="http://schemas.microsoft.com/office/powerpoint/2010/main" val="3494839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Vz3eOb6Yl1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heguardian.com/commentisfree/audio/2012/mar/28/big-ideas-podcast-debord-society-spectac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ytimes.com/2003/03/23/books/not-what-happened-but-why.html?module=Search&amp;mabReward=relbias:r,%7b%222%22:%22RI:17%22%7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Marx to Objectification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24836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you </a:t>
            </a:r>
            <a:r>
              <a:rPr lang="en-US" dirty="0"/>
              <a:t>n</a:t>
            </a:r>
            <a:r>
              <a:rPr lang="en-US" dirty="0" smtClean="0"/>
              <a:t>eed to add to Marxism notes</a:t>
            </a:r>
            <a:endParaRPr lang="en-US" dirty="0"/>
          </a:p>
        </p:txBody>
      </p:sp>
      <p:sp>
        <p:nvSpPr>
          <p:cNvPr id="3" name="Content Placeholder 2"/>
          <p:cNvSpPr>
            <a:spLocks noGrp="1"/>
          </p:cNvSpPr>
          <p:nvPr>
            <p:ph idx="1"/>
          </p:nvPr>
        </p:nvSpPr>
        <p:spPr/>
        <p:txBody>
          <a:bodyPr/>
          <a:lstStyle/>
          <a:p>
            <a:r>
              <a:rPr lang="en-US" b="1" dirty="0" smtClean="0"/>
              <a:t>Alienation</a:t>
            </a:r>
          </a:p>
          <a:p>
            <a:r>
              <a:rPr lang="en-US" b="1" dirty="0" smtClean="0"/>
              <a:t>Commodity</a:t>
            </a:r>
          </a:p>
          <a:p>
            <a:pPr marL="0" indent="0">
              <a:buNone/>
            </a:pPr>
            <a:endParaRPr lang="en-US" dirty="0"/>
          </a:p>
          <a:p>
            <a:pPr marL="0" indent="0">
              <a:buNone/>
            </a:pPr>
            <a:r>
              <a:rPr lang="en-US" dirty="0" smtClean="0"/>
              <a:t>Let’s Review:  </a:t>
            </a:r>
            <a:r>
              <a:rPr lang="en-US" u="sng" dirty="0">
                <a:hlinkClick r:id="rId2"/>
              </a:rPr>
              <a:t>http://www.youtube.com/watch?v=Vz3eOb6Yl1s</a:t>
            </a:r>
            <a:endParaRPr lang="en-US" dirty="0" smtClean="0"/>
          </a:p>
          <a:p>
            <a:pPr marL="0" indent="0">
              <a:buNone/>
            </a:pPr>
            <a:endParaRPr lang="en-US" dirty="0" smtClean="0"/>
          </a:p>
          <a:p>
            <a:r>
              <a:rPr lang="en-US" dirty="0" smtClean="0"/>
              <a:t>Another term you need: </a:t>
            </a:r>
            <a:r>
              <a:rPr lang="en-US" b="1" dirty="0" smtClean="0"/>
              <a:t>commodity fetishism</a:t>
            </a:r>
            <a:endParaRPr lang="en-US" b="1" dirty="0"/>
          </a:p>
        </p:txBody>
      </p:sp>
    </p:spTree>
    <p:extLst>
      <p:ext uri="{BB962C8B-B14F-4D97-AF65-F5344CB8AC3E}">
        <p14:creationId xmlns:p14="http://schemas.microsoft.com/office/powerpoint/2010/main" val="461004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the danger if Marx is right?</a:t>
            </a:r>
            <a:endParaRPr lang="en-US" dirty="0"/>
          </a:p>
        </p:txBody>
      </p:sp>
      <p:sp>
        <p:nvSpPr>
          <p:cNvPr id="3" name="Content Placeholder 2"/>
          <p:cNvSpPr>
            <a:spLocks noGrp="1"/>
          </p:cNvSpPr>
          <p:nvPr>
            <p:ph idx="1"/>
          </p:nvPr>
        </p:nvSpPr>
        <p:spPr/>
        <p:txBody>
          <a:bodyPr/>
          <a:lstStyle/>
          <a:p>
            <a:pPr marL="0" indent="0">
              <a:buNone/>
            </a:pPr>
            <a:r>
              <a:rPr lang="en-US" dirty="0" smtClean="0"/>
              <a:t>How does it change/affect how people relate?</a:t>
            </a:r>
          </a:p>
          <a:p>
            <a:pPr marL="0" indent="0">
              <a:buNone/>
            </a:pPr>
            <a:r>
              <a:rPr lang="en-US" dirty="0" smtClean="0"/>
              <a:t>How does it change/affect how people think about themselves?</a:t>
            </a:r>
          </a:p>
          <a:p>
            <a:pPr marL="0" indent="0">
              <a:buNone/>
            </a:pPr>
            <a:r>
              <a:rPr lang="en-US" dirty="0" smtClean="0"/>
              <a:t>Where do you see evidence for this in your lived experience?</a:t>
            </a:r>
            <a:endParaRPr lang="en-US" dirty="0"/>
          </a:p>
        </p:txBody>
      </p:sp>
    </p:spTree>
    <p:extLst>
      <p:ext uri="{BB962C8B-B14F-4D97-AF65-F5344CB8AC3E}">
        <p14:creationId xmlns:p14="http://schemas.microsoft.com/office/powerpoint/2010/main" val="3319488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Situationists</a:t>
            </a:r>
            <a:r>
              <a:rPr lang="en-US" dirty="0" smtClean="0"/>
              <a:t> had an answer!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Guy </a:t>
            </a:r>
            <a:r>
              <a:rPr lang="en-US" dirty="0" err="1" smtClean="0"/>
              <a:t>Debord</a:t>
            </a:r>
            <a:r>
              <a:rPr lang="en-US" dirty="0" smtClean="0"/>
              <a:t> </a:t>
            </a:r>
            <a:r>
              <a:rPr lang="en-US" i="1" dirty="0" smtClean="0"/>
              <a:t>Society of the Spectacle </a:t>
            </a:r>
            <a:r>
              <a:rPr lang="en-US" dirty="0" smtClean="0"/>
              <a:t>1967</a:t>
            </a:r>
          </a:p>
          <a:p>
            <a:pPr marL="0" indent="0">
              <a:buNone/>
            </a:pPr>
            <a:endParaRPr lang="en-US" dirty="0"/>
          </a:p>
          <a:p>
            <a:pPr marL="0" indent="0">
              <a:buNone/>
            </a:pPr>
            <a:r>
              <a:rPr lang="en-US" dirty="0" smtClean="0"/>
              <a:t>Terms you need:</a:t>
            </a:r>
          </a:p>
          <a:p>
            <a:r>
              <a:rPr lang="en-US" b="1" dirty="0" smtClean="0"/>
              <a:t>Spectacle</a:t>
            </a:r>
          </a:p>
          <a:p>
            <a:r>
              <a:rPr lang="en-US" b="1" dirty="0" smtClean="0"/>
              <a:t>Objectification</a:t>
            </a:r>
          </a:p>
          <a:p>
            <a:r>
              <a:rPr lang="en-US" b="1" dirty="0" smtClean="0"/>
              <a:t>Voyeur/voyeurism</a:t>
            </a:r>
          </a:p>
          <a:p>
            <a:endParaRPr lang="en-US" dirty="0"/>
          </a:p>
          <a:p>
            <a:pPr marL="0" indent="0">
              <a:buNone/>
            </a:pPr>
            <a:r>
              <a:rPr lang="en-US" dirty="0"/>
              <a:t>Read the article.</a:t>
            </a:r>
          </a:p>
          <a:p>
            <a:pPr marL="0" indent="0">
              <a:buNone/>
            </a:pPr>
            <a:r>
              <a:rPr lang="en-US" dirty="0" smtClean="0"/>
              <a:t>Listen </a:t>
            </a:r>
            <a:r>
              <a:rPr lang="en-US" dirty="0" smtClean="0"/>
              <a:t>to the podcast: </a:t>
            </a:r>
            <a:r>
              <a:rPr lang="en-US" u="sng" dirty="0">
                <a:hlinkClick r:id="rId2"/>
              </a:rPr>
              <a:t>http://www.theguardian.com/commentisfree/audio/2012/mar/28/big-ideas-podcast-debord-society-spectacle</a:t>
            </a:r>
            <a:r>
              <a:rPr lang="en-US" dirty="0" smtClean="0"/>
              <a:t>  </a:t>
            </a:r>
          </a:p>
          <a:p>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939075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t>
            </a:r>
            <a:r>
              <a:rPr lang="en-US" dirty="0" err="1" smtClean="0"/>
              <a:t>Debord</a:t>
            </a:r>
            <a:r>
              <a:rPr lang="en-US" dirty="0" smtClean="0"/>
              <a:t> saying?</a:t>
            </a:r>
            <a:endParaRPr lang="en-US" dirty="0"/>
          </a:p>
        </p:txBody>
      </p:sp>
      <p:sp>
        <p:nvSpPr>
          <p:cNvPr id="3" name="Content Placeholder 2"/>
          <p:cNvSpPr>
            <a:spLocks noGrp="1"/>
          </p:cNvSpPr>
          <p:nvPr>
            <p:ph idx="1"/>
          </p:nvPr>
        </p:nvSpPr>
        <p:spPr/>
        <p:txBody>
          <a:bodyPr/>
          <a:lstStyle/>
          <a:p>
            <a:r>
              <a:rPr lang="en-US" dirty="0" smtClean="0"/>
              <a:t>Media/image saturated lives</a:t>
            </a:r>
          </a:p>
          <a:p>
            <a:r>
              <a:rPr lang="en-US" dirty="0" smtClean="0"/>
              <a:t>We begin to view others as objects to be viewed</a:t>
            </a:r>
          </a:p>
          <a:p>
            <a:r>
              <a:rPr lang="en-US" dirty="0" smtClean="0"/>
              <a:t>We begin to understand our selves as objects being viewed</a:t>
            </a:r>
          </a:p>
          <a:p>
            <a:r>
              <a:rPr lang="en-US" dirty="0" smtClean="0"/>
              <a:t>Distorts our understanding of inherent </a:t>
            </a:r>
            <a:r>
              <a:rPr lang="en-US" dirty="0" smtClean="0"/>
              <a:t>value</a:t>
            </a:r>
          </a:p>
          <a:p>
            <a:r>
              <a:rPr lang="en-US" dirty="0" smtClean="0"/>
              <a:t>Being </a:t>
            </a:r>
            <a:r>
              <a:rPr lang="en-US" dirty="0" smtClean="0">
                <a:sym typeface="Wingdings" panose="05000000000000000000" pitchFamily="2" charset="2"/>
              </a:rPr>
              <a:t> Having  Appearing</a:t>
            </a:r>
            <a:endParaRPr lang="en-US" dirty="0" smtClean="0"/>
          </a:p>
          <a:p>
            <a:endParaRPr lang="en-US" dirty="0"/>
          </a:p>
          <a:p>
            <a:r>
              <a:rPr lang="en-US" dirty="0" smtClean="0"/>
              <a:t>Combine this with Marx’s understanding of what capitalism does to interpersonal relationships (</a:t>
            </a:r>
            <a:r>
              <a:rPr lang="en-US" dirty="0" err="1" smtClean="0"/>
              <a:t>commodify</a:t>
            </a:r>
            <a:r>
              <a:rPr lang="en-US" dirty="0" smtClean="0"/>
              <a:t> and competition)</a:t>
            </a:r>
            <a:endParaRPr lang="en-US" dirty="0"/>
          </a:p>
        </p:txBody>
      </p:sp>
    </p:spTree>
    <p:extLst>
      <p:ext uri="{BB962C8B-B14F-4D97-AF65-F5344CB8AC3E}">
        <p14:creationId xmlns:p14="http://schemas.microsoft.com/office/powerpoint/2010/main" val="2563023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the danger if </a:t>
            </a:r>
            <a:r>
              <a:rPr lang="en-US" dirty="0" err="1" smtClean="0"/>
              <a:t>Debord</a:t>
            </a:r>
            <a:r>
              <a:rPr lang="en-US" dirty="0" smtClean="0"/>
              <a:t> is right?</a:t>
            </a:r>
            <a:endParaRPr lang="en-US" dirty="0"/>
          </a:p>
        </p:txBody>
      </p:sp>
      <p:sp>
        <p:nvSpPr>
          <p:cNvPr id="3" name="Content Placeholder 2"/>
          <p:cNvSpPr>
            <a:spLocks noGrp="1"/>
          </p:cNvSpPr>
          <p:nvPr>
            <p:ph idx="1"/>
          </p:nvPr>
        </p:nvSpPr>
        <p:spPr/>
        <p:txBody>
          <a:bodyPr/>
          <a:lstStyle/>
          <a:p>
            <a:pPr marL="0" indent="0">
              <a:buNone/>
            </a:pPr>
            <a:r>
              <a:rPr lang="en-US" dirty="0" smtClean="0"/>
              <a:t>How does it change/affect how people relate?</a:t>
            </a:r>
          </a:p>
          <a:p>
            <a:pPr marL="0" indent="0">
              <a:buNone/>
            </a:pPr>
            <a:r>
              <a:rPr lang="en-US" dirty="0" smtClean="0"/>
              <a:t>How does it change/affect how people think about themselves?</a:t>
            </a:r>
          </a:p>
          <a:p>
            <a:pPr marL="0" indent="0">
              <a:buNone/>
            </a:pPr>
            <a:r>
              <a:rPr lang="en-US" dirty="0" smtClean="0"/>
              <a:t>Where do you see evidence for this in your lived experience?</a:t>
            </a:r>
          </a:p>
          <a:p>
            <a:pPr marL="0" indent="0">
              <a:buNone/>
            </a:pPr>
            <a:endParaRPr lang="en-US" dirty="0"/>
          </a:p>
          <a:p>
            <a:pPr marL="0" indent="0">
              <a:buNone/>
            </a:pPr>
            <a:r>
              <a:rPr lang="en-US" dirty="0" smtClean="0"/>
              <a:t>Think about the YOU </a:t>
            </a:r>
            <a:r>
              <a:rPr lang="en-US" dirty="0" err="1" smtClean="0"/>
              <a:t>you</a:t>
            </a:r>
            <a:r>
              <a:rPr lang="en-US" dirty="0" smtClean="0"/>
              <a:t> display on social media vs. the YOU in real life. How do you curate the online you? How do you know if people really know you (online and/or real)? Are they the same person?</a:t>
            </a:r>
            <a:endParaRPr lang="en-US" dirty="0"/>
          </a:p>
        </p:txBody>
      </p:sp>
    </p:spTree>
    <p:extLst>
      <p:ext uri="{BB962C8B-B14F-4D97-AF65-F5344CB8AC3E}">
        <p14:creationId xmlns:p14="http://schemas.microsoft.com/office/powerpoint/2010/main" val="4271640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Susan Sontag disagrees!</a:t>
            </a:r>
            <a:endParaRPr lang="en-US" dirty="0"/>
          </a:p>
        </p:txBody>
      </p:sp>
      <p:sp>
        <p:nvSpPr>
          <p:cNvPr id="3" name="Content Placeholder 2"/>
          <p:cNvSpPr>
            <a:spLocks noGrp="1"/>
          </p:cNvSpPr>
          <p:nvPr>
            <p:ph idx="1"/>
          </p:nvPr>
        </p:nvSpPr>
        <p:spPr>
          <a:xfrm>
            <a:off x="838200" y="1313644"/>
            <a:ext cx="10515600" cy="5241701"/>
          </a:xfrm>
        </p:spPr>
        <p:txBody>
          <a:bodyPr>
            <a:normAutofit fontScale="92500" lnSpcReduction="10000"/>
          </a:bodyPr>
          <a:lstStyle/>
          <a:p>
            <a:pPr marL="0" indent="0">
              <a:buNone/>
            </a:pPr>
            <a:r>
              <a:rPr lang="en-US" dirty="0" smtClean="0"/>
              <a:t>From this article: </a:t>
            </a:r>
            <a:r>
              <a:rPr lang="en-US" u="sng" dirty="0">
                <a:hlinkClick r:id="rId2"/>
              </a:rPr>
              <a:t>http://www.nytimes.com/2003/03/23/books/not-what-happened-but-why.html?module=Search&amp;mabReward=relbias%3Ar%2C%7B%222%22%3A%22RI%3A17%22%7D</a:t>
            </a:r>
            <a:endParaRPr lang="en-US" dirty="0" smtClean="0"/>
          </a:p>
          <a:p>
            <a:pPr marL="0" indent="0">
              <a:buNone/>
            </a:pPr>
            <a:r>
              <a:rPr lang="en-US" dirty="0" smtClean="0"/>
              <a:t>'</a:t>
            </a:r>
            <a:r>
              <a:rPr lang="en-US" dirty="0"/>
              <a:t>'To speak of reality becoming a spectacle is a breathtaking provincialism. It universalizes the viewing habits of a small, educated population living in the rich part of the world, where news has been converted into entertainment. . . . It assumes that everyone is a spectator. It suggests, perversely, </a:t>
            </a:r>
            <a:r>
              <a:rPr lang="en-US" dirty="0" err="1"/>
              <a:t>unseriously</a:t>
            </a:r>
            <a:r>
              <a:rPr lang="en-US" dirty="0"/>
              <a:t>, that there is no real suffering in the world. But it is absurd to identify the world with those zones in the well-off countries where people have the dubious privilege of being spectators, or of declining to be spectators, of other people's pain . . . consumers of news, who know nothing at first hand about war and massive injustice and terror. There are hundreds of millions of television watchers who are far from inured to what they see on television. They do not have the luxury of patronizing reality.''</a:t>
            </a:r>
          </a:p>
        </p:txBody>
      </p:sp>
    </p:spTree>
    <p:extLst>
      <p:ext uri="{BB962C8B-B14F-4D97-AF65-F5344CB8AC3E}">
        <p14:creationId xmlns:p14="http://schemas.microsoft.com/office/powerpoint/2010/main" val="1384953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9093"/>
            <a:ext cx="10515600" cy="5867870"/>
          </a:xfrm>
        </p:spPr>
        <p:txBody>
          <a:bodyPr/>
          <a:lstStyle/>
          <a:p>
            <a:pPr marL="0" indent="0">
              <a:buNone/>
            </a:pPr>
            <a:r>
              <a:rPr lang="en-US" dirty="0"/>
              <a:t>Yet Sontag has no more use for the pure of heart and perpetually incredulous who are always shocked by the wounds of the world, by evidence of ''hands-on'' cruelty and proof ''that depravity exists.'' Where have they been? After a century and a half of photojournalistic witness, ''a vast repository'' of ''atrocious images'' already exists to remind us of what people can do to each other. At this late date, to be surprised is to be morally defective: ''No one after a certain age has the right to this kind of innocence, of superficiality, to this degree of ignorance, or amnesia.''</a:t>
            </a:r>
          </a:p>
        </p:txBody>
      </p:sp>
    </p:spTree>
    <p:extLst>
      <p:ext uri="{BB962C8B-B14F-4D97-AF65-F5344CB8AC3E}">
        <p14:creationId xmlns:p14="http://schemas.microsoft.com/office/powerpoint/2010/main" val="2220169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748</TotalTime>
  <Words>524</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From Marx to Objectification</vt:lpstr>
      <vt:lpstr>Terms you need to add to Marxism notes</vt:lpstr>
      <vt:lpstr>So what’s the danger if Marx is right?</vt:lpstr>
      <vt:lpstr>The Situationists had an answer!</vt:lpstr>
      <vt:lpstr>What’s Debord saying?</vt:lpstr>
      <vt:lpstr>So what’s the danger if Debord is right?</vt:lpstr>
      <vt:lpstr>Susan Sontag disagrees!</vt:lpstr>
      <vt:lpstr>PowerPoint Presentation</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Marx to Objectification</dc:title>
  <dc:creator>Lauren Graeber</dc:creator>
  <cp:lastModifiedBy>Lauren Graeber</cp:lastModifiedBy>
  <cp:revision>10</cp:revision>
  <dcterms:created xsi:type="dcterms:W3CDTF">2014-10-15T17:15:25Z</dcterms:created>
  <dcterms:modified xsi:type="dcterms:W3CDTF">2015-04-15T18:09:35Z</dcterms:modified>
</cp:coreProperties>
</file>