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Definitions for Ethics Unit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6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 Ethics (field of study)</a:t>
            </a:r>
            <a:br>
              <a:rPr lang="en-US" dirty="0" smtClean="0"/>
            </a:br>
            <a:r>
              <a:rPr lang="en-US" dirty="0" smtClean="0"/>
              <a:t>Ethical Norm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Explanations, development of ethical norms in human society </a:t>
            </a:r>
          </a:p>
          <a:p>
            <a:r>
              <a:rPr lang="en-US" sz="2800" dirty="0" smtClean="0"/>
              <a:t>Prohibition of behavior *across cultures there is a lot of consistency in norms but wide variety in thinking behind norms. Meta-ethics seeks to help explain variety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319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ABSOLUTE ARE YOUR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Objectivist (morals are absolutes given by a deity or human person)</a:t>
            </a:r>
          </a:p>
          <a:p>
            <a:r>
              <a:rPr lang="en-US" sz="2800" dirty="0" smtClean="0"/>
              <a:t>Relativist (morals are human inventions subject to change with individuals/cultures)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86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motivates our ethical choices?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Psychological </a:t>
            </a:r>
            <a:r>
              <a:rPr lang="en-US" sz="2000" b="1" dirty="0" smtClean="0"/>
              <a:t>EGOISM</a:t>
            </a:r>
            <a:r>
              <a:rPr lang="en-US" sz="2000" dirty="0" smtClean="0"/>
              <a:t>: self-interests</a:t>
            </a:r>
          </a:p>
          <a:p>
            <a:r>
              <a:rPr lang="en-US" sz="2000" dirty="0" smtClean="0"/>
              <a:t>Psychological </a:t>
            </a:r>
            <a:r>
              <a:rPr lang="en-US" sz="2000" b="1" dirty="0" smtClean="0"/>
              <a:t>ALTRUISM</a:t>
            </a:r>
            <a:r>
              <a:rPr lang="en-US" sz="2000" dirty="0" smtClean="0"/>
              <a:t>: needs/concerns of others </a:t>
            </a:r>
          </a:p>
          <a:p>
            <a:r>
              <a:rPr lang="en-US" sz="2000" dirty="0" smtClean="0"/>
              <a:t>Psychological </a:t>
            </a:r>
            <a:r>
              <a:rPr lang="en-US" sz="2000" dirty="0" smtClean="0"/>
              <a:t>HEDONISM: </a:t>
            </a:r>
            <a:r>
              <a:rPr lang="en-US" sz="2000" dirty="0" smtClean="0"/>
              <a:t>pleasure </a:t>
            </a:r>
          </a:p>
          <a:p>
            <a:pPr marL="0" indent="0">
              <a:buNone/>
            </a:pPr>
            <a:r>
              <a:rPr lang="en-US" sz="2000" b="1" dirty="0" smtClean="0"/>
              <a:t>Ask yourself</a:t>
            </a:r>
            <a:r>
              <a:rPr lang="en-US" sz="2000" dirty="0" smtClean="0"/>
              <a:t>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/>
              <a:t>Why do you volunteer?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/>
              <a:t>Why </a:t>
            </a:r>
            <a:r>
              <a:rPr lang="en-US" sz="2000" dirty="0" smtClean="0"/>
              <a:t>do you share notes with a friend?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/>
              <a:t>Why do you tell the truth/lie?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/>
              <a:t>Why do you keep a secret?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715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Are ethical choices </a:t>
            </a:r>
            <a:r>
              <a:rPr lang="en-US" sz="2400" b="1" dirty="0" smtClean="0"/>
              <a:t>RATIONAL</a:t>
            </a:r>
            <a:r>
              <a:rPr lang="en-US" sz="2400" dirty="0" smtClean="0"/>
              <a:t> or </a:t>
            </a:r>
            <a:r>
              <a:rPr lang="en-US" sz="2400" b="1" dirty="0" smtClean="0"/>
              <a:t>EMOTIONAL</a:t>
            </a:r>
            <a:r>
              <a:rPr lang="en-US" sz="2400" dirty="0" smtClean="0"/>
              <a:t>? </a:t>
            </a:r>
          </a:p>
          <a:p>
            <a:r>
              <a:rPr lang="en-US" sz="2400" dirty="0" smtClean="0"/>
              <a:t>What is GENDER’S role in morality? 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Are men &amp; women inherently wired to make different ethical choices?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0076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39</TotalTime>
  <Words>160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2</vt:lpstr>
      <vt:lpstr>Quotable</vt:lpstr>
      <vt:lpstr>Definitions for Ethics Unit </vt:lpstr>
      <vt:lpstr>Meta- Ethics (field of study) Ethical Norm </vt:lpstr>
      <vt:lpstr>HOW ABSOLUTE ARE YOUR ETHICS?</vt:lpstr>
      <vt:lpstr>What motivates our ethical choices? </vt:lpstr>
      <vt:lpstr>OTHER QUESTIONS…. </vt:lpstr>
    </vt:vector>
  </TitlesOfParts>
  <Company>Austin Independent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for Ethics Unit</dc:title>
  <dc:creator>Chloe Cardinale</dc:creator>
  <cp:lastModifiedBy>Windows User</cp:lastModifiedBy>
  <cp:revision>7</cp:revision>
  <dcterms:created xsi:type="dcterms:W3CDTF">2018-09-11T13:07:37Z</dcterms:created>
  <dcterms:modified xsi:type="dcterms:W3CDTF">2018-09-12T14:20:58Z</dcterms:modified>
</cp:coreProperties>
</file>